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98" r:id="rId2"/>
    <p:sldId id="300" r:id="rId3"/>
    <p:sldId id="299" r:id="rId4"/>
    <p:sldId id="285" r:id="rId5"/>
    <p:sldId id="287" r:id="rId6"/>
    <p:sldId id="274" r:id="rId7"/>
    <p:sldId id="297" r:id="rId8"/>
    <p:sldId id="292" r:id="rId9"/>
    <p:sldId id="283" r:id="rId10"/>
    <p:sldId id="295" r:id="rId11"/>
    <p:sldId id="291" r:id="rId12"/>
    <p:sldId id="276" r:id="rId13"/>
    <p:sldId id="294" r:id="rId14"/>
    <p:sldId id="296" r:id="rId1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A5217E5-AB3E-44D1-A758-0AF48F78CFF6}">
          <p14:sldIdLst>
            <p14:sldId id="298"/>
            <p14:sldId id="300"/>
            <p14:sldId id="299"/>
          </p14:sldIdLst>
        </p14:section>
        <p14:section name="Vegetable" id="{52EFF322-16DC-41F5-BE14-F7046F195AAA}">
          <p14:sldIdLst>
            <p14:sldId id="285"/>
            <p14:sldId id="287"/>
            <p14:sldId id="274"/>
            <p14:sldId id="297"/>
            <p14:sldId id="292"/>
            <p14:sldId id="283"/>
            <p14:sldId id="295"/>
            <p14:sldId id="291"/>
            <p14:sldId id="276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38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28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7792E3C-1DB2-C0C5-A241-86704DB6A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39"/>
            <a:ext cx="4953000" cy="338693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0CEC04-9879-7E83-021B-081DF94EA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16" r="41321" b="17990"/>
          <a:stretch/>
        </p:blipFill>
        <p:spPr>
          <a:xfrm>
            <a:off x="5113527" y="0"/>
            <a:ext cx="4955759" cy="2152770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213F905-77AA-9E07-590A-7A327969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393"/>
            <a:ext cx="5704114" cy="2105350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EF84B9-D78F-1CF5-4A2F-652B7A5C21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566" r="-4761" b="37568"/>
          <a:stretch/>
        </p:blipFill>
        <p:spPr>
          <a:xfrm>
            <a:off x="0" y="5453743"/>
            <a:ext cx="8142514" cy="14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9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麻婆豆腐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614" y="475426"/>
            <a:ext cx="2780143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995953"/>
            <a:ext cx="2789576" cy="2621191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7322" y="492605"/>
            <a:ext cx="2778088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0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糖醋脆皮豆腐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299" y="475426"/>
            <a:ext cx="2750772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648" y="995953"/>
            <a:ext cx="2531087" cy="2621191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419" y="492605"/>
            <a:ext cx="2731894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14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干锅花菜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80" y="475426"/>
            <a:ext cx="2751810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900907"/>
            <a:ext cx="2789576" cy="28112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3519" y="492605"/>
            <a:ext cx="2725696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3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" r="2121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83540" y="1078904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耗油生菜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1849" y="-8413"/>
            <a:ext cx="5194151" cy="68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3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土豆焖豆角</a:t>
            </a:r>
            <a:endParaRPr lang="en-US" sz="49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" y="475426"/>
            <a:ext cx="2783307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04" y="890521"/>
            <a:ext cx="2789576" cy="283205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401" y="492605"/>
            <a:ext cx="2781932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98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26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1FA54-F3F4-3A5D-FCF4-004DDD225B69}"/>
              </a:ext>
            </a:extLst>
          </p:cNvPr>
          <p:cNvSpPr txBox="1"/>
          <p:nvPr/>
        </p:nvSpPr>
        <p:spPr>
          <a:xfrm>
            <a:off x="228600" y="279739"/>
            <a:ext cx="20574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杨绛女士说</a:t>
            </a:r>
            <a:r>
              <a:rPr lang="zh-CN" altLang="en-US" sz="1400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“</a:t>
            </a:r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你呀，不要碰到一点压力，就把自己变成不堪重负的样子，不要碰到一点不确定性，就觉得自己前途黯淡无光，不要碰到一点挫折，这就搞得自己一蹶不振。人这一辈子啊，你该走的弯路，该吃的苦，该撞的南墙，该掉的陷阱，一个都少不了，坚强挺住，熬过去，跨过去，好运自然来</a:t>
            </a:r>
            <a:r>
              <a:rPr lang="zh-CN" altLang="en-US" sz="1400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”</a:t>
            </a:r>
            <a:endParaRPr lang="zh-CN" altLang="en-US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FA059-99D3-7C5F-346B-9B37D29EDE9A}"/>
              </a:ext>
            </a:extLst>
          </p:cNvPr>
          <p:cNvSpPr txBox="1"/>
          <p:nvPr/>
        </p:nvSpPr>
        <p:spPr>
          <a:xfrm>
            <a:off x="2558143" y="279739"/>
            <a:ext cx="20574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不要慌，不要慌，太阳下山有月光，月亮落下有朝阳。</a:t>
            </a:r>
            <a:endParaRPr lang="en-US" altLang="zh-CN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不要过于焦虑与着急，即使身处黑暗，抬头也可以看见漫天星辰。</a:t>
            </a:r>
          </a:p>
          <a:p>
            <a:endParaRPr lang="en-US" altLang="zh-CN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身边总会有人一直支持你。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2B27B-3321-CB99-E1B8-354C4D57A0E0}"/>
              </a:ext>
            </a:extLst>
          </p:cNvPr>
          <p:cNvSpPr txBox="1"/>
          <p:nvPr/>
        </p:nvSpPr>
        <p:spPr>
          <a:xfrm>
            <a:off x="228600" y="3685161"/>
            <a:ext cx="20574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除了生死都是小事。好好生活，别想太多，昨天的太阳，晒不干今天的衣裳；淋不温今天的自己，该忘的忘，该放的放，让心归零，微笑前行。</a:t>
            </a:r>
          </a:p>
          <a:p>
            <a:endParaRPr lang="en-US" altLang="zh-CN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吃好饭，睡好觉，做自己该做的事情，不慌不忙，一切都会有最好的安排！</a:t>
            </a:r>
          </a:p>
          <a:p>
            <a:endParaRPr lang="zh-CN" altLang="en-US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2AD2-4223-DAA0-0468-261086374A6D}"/>
              </a:ext>
            </a:extLst>
          </p:cNvPr>
          <p:cNvSpPr txBox="1"/>
          <p:nvPr/>
        </p:nvSpPr>
        <p:spPr>
          <a:xfrm>
            <a:off x="5290459" y="279739"/>
            <a:ext cx="2057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人生这条路很长，压力和迷茫其实贯穿着我们人生的每个阶段，我们在迷茫中徘徊，在坎坷中成长，难免会暂时的迷失方向，不要太焦虑，试着调节好心态慢慢来，水到渠成是件非常自然的事，一切都会变好的。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40F85-474F-744C-A288-C0A2CBEA6C07}"/>
              </a:ext>
            </a:extLst>
          </p:cNvPr>
          <p:cNvSpPr txBox="1"/>
          <p:nvPr/>
        </p:nvSpPr>
        <p:spPr>
          <a:xfrm>
            <a:off x="2558143" y="3685161"/>
            <a:ext cx="2057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人生就两种状态：不经挫折永天真；历尽千帆归来仍是少年。如果苦难无法避开，希望你在自己的世界盛开出花朵。</a:t>
            </a:r>
            <a:endParaRPr lang="en-US" altLang="zh-CN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我希望你是前者，如果生活不是一帆风顺，我希望能陪着你成为后者。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D7829-CCEA-4984-F992-7E409DA90B82}"/>
              </a:ext>
            </a:extLst>
          </p:cNvPr>
          <p:cNvSpPr txBox="1"/>
          <p:nvPr/>
        </p:nvSpPr>
        <p:spPr>
          <a:xfrm>
            <a:off x="7500257" y="279739"/>
            <a:ext cx="2057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如果你不能很好的调整心态，我来帮你。</a:t>
            </a:r>
            <a:endParaRPr lang="en-US" altLang="zh-CN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如果你不会恰当的自我调节，我来帮你。</a:t>
            </a:r>
            <a:endParaRPr lang="en-US" altLang="zh-CN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如果你不能给自己正面的心理暗示，我来帮你。</a:t>
            </a:r>
            <a:endParaRPr lang="en-US" altLang="zh-CN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我希望你能坚定自己的选择，瞄准既定的准心。持续灌注努力，又能在恰当的时候拼尽全力，永远有重头再来的勇气。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B14EB-16B7-B50C-F6E6-0EF1B350AED2}"/>
              </a:ext>
            </a:extLst>
          </p:cNvPr>
          <p:cNvSpPr txBox="1"/>
          <p:nvPr/>
        </p:nvSpPr>
        <p:spPr>
          <a:xfrm>
            <a:off x="5290459" y="3685161"/>
            <a:ext cx="2057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如果你和某个人在一起，能让你的情绪稳定，让你敞开心扉，让你更自信更爱笑，更有好奇心的去探索这个世界，那这个人就值得你去爱。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4C154-5076-5E49-DFB8-24D2745F5C02}"/>
              </a:ext>
            </a:extLst>
          </p:cNvPr>
          <p:cNvSpPr txBox="1"/>
          <p:nvPr/>
        </p:nvSpPr>
        <p:spPr>
          <a:xfrm>
            <a:off x="7500257" y="3685161"/>
            <a:ext cx="20574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双向奔赴的爱情，是当你想奋不顾身的为一个人的时候，对方恰巧也在热烈的回应你。</a:t>
            </a:r>
          </a:p>
          <a:p>
            <a:endParaRPr lang="en-US" altLang="zh-CN" sz="14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1400" dirty="0">
                <a:effectLst/>
                <a:latin typeface="Helvetica Neue" panose="02000503000000020004" pitchFamily="2" charset="0"/>
              </a:rPr>
              <a:t>小事你可以随便闹，大事</a:t>
            </a:r>
            <a:r>
              <a:rPr lang="zh-CN" altLang="en-US" sz="14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往我身后靠。别哭，我懂。</a:t>
            </a:r>
            <a:endParaRPr lang="en-US" altLang="zh-CN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1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7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火锅蘸料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804" y="491265"/>
            <a:ext cx="2705762" cy="3630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8578" y="513083"/>
            <a:ext cx="2684459" cy="3608750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6238" y="507011"/>
            <a:ext cx="2760258" cy="364370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5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7434" y="4808244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地三鲜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257" y="475426"/>
            <a:ext cx="2752857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5027" y="1087090"/>
            <a:ext cx="2366329" cy="243891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261" y="493265"/>
            <a:ext cx="2744209" cy="367119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2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" b="1802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83540" y="1078904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孜然土豆片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2913" y="61819"/>
            <a:ext cx="5112022" cy="67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3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糖醋荷包蛋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345" y="475426"/>
            <a:ext cx="2778682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1087090"/>
            <a:ext cx="2789576" cy="243891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261" y="492605"/>
            <a:ext cx="2744209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229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肉沫茄子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868" y="475426"/>
            <a:ext cx="2743635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1000659"/>
            <a:ext cx="2789576" cy="2611779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307" y="492605"/>
            <a:ext cx="2744117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9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蒜蓉粉丝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032" y="502099"/>
            <a:ext cx="2783307" cy="36088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984" y="890521"/>
            <a:ext cx="2644416" cy="283205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4038" y="492605"/>
            <a:ext cx="2764657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80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524</Words>
  <Application>Microsoft Macintosh PowerPoint</Application>
  <PresentationFormat>A4 Paper (210x297 mm)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PingFang SC</vt:lpstr>
      <vt:lpstr>Arial</vt:lpstr>
      <vt:lpstr>Calibri</vt:lpstr>
      <vt:lpstr>Calibri Light</vt:lpstr>
      <vt:lpstr>Helvetica Neue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146</cp:revision>
  <cp:lastPrinted>2023-05-08T19:24:34Z</cp:lastPrinted>
  <dcterms:created xsi:type="dcterms:W3CDTF">2022-11-07T20:45:57Z</dcterms:created>
  <dcterms:modified xsi:type="dcterms:W3CDTF">2023-05-08T19:32:14Z</dcterms:modified>
</cp:coreProperties>
</file>